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01B62-4D3F-4FEA-A671-E45BCBAD4C1B}" type="datetimeFigureOut">
              <a:rPr lang="ru-RU" smtClean="0"/>
              <a:pPr/>
              <a:t>13.07.2023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90F23EA-2E9B-4B7E-BF9D-D9603D843C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01B62-4D3F-4FEA-A671-E45BCBAD4C1B}" type="datetimeFigureOut">
              <a:rPr lang="ru-RU" smtClean="0"/>
              <a:pPr/>
              <a:t>13.07.2023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F23EA-2E9B-4B7E-BF9D-D9603D843C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01B62-4D3F-4FEA-A671-E45BCBAD4C1B}" type="datetimeFigureOut">
              <a:rPr lang="ru-RU" smtClean="0"/>
              <a:pPr/>
              <a:t>13.07.2023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F23EA-2E9B-4B7E-BF9D-D9603D843C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01B62-4D3F-4FEA-A671-E45BCBAD4C1B}" type="datetimeFigureOut">
              <a:rPr lang="ru-RU" smtClean="0"/>
              <a:pPr/>
              <a:t>13.07.2023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90F23EA-2E9B-4B7E-BF9D-D9603D843C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01B62-4D3F-4FEA-A671-E45BCBAD4C1B}" type="datetimeFigureOut">
              <a:rPr lang="ru-RU" smtClean="0"/>
              <a:pPr/>
              <a:t>13.07.2023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F23EA-2E9B-4B7E-BF9D-D9603D843C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01B62-4D3F-4FEA-A671-E45BCBAD4C1B}" type="datetimeFigureOut">
              <a:rPr lang="ru-RU" smtClean="0"/>
              <a:pPr/>
              <a:t>13.07.2023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F23EA-2E9B-4B7E-BF9D-D9603D843C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01B62-4D3F-4FEA-A671-E45BCBAD4C1B}" type="datetimeFigureOut">
              <a:rPr lang="ru-RU" smtClean="0"/>
              <a:pPr/>
              <a:t>13.07.2023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90F23EA-2E9B-4B7E-BF9D-D9603D843C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01B62-4D3F-4FEA-A671-E45BCBAD4C1B}" type="datetimeFigureOut">
              <a:rPr lang="ru-RU" smtClean="0"/>
              <a:pPr/>
              <a:t>13.07.2023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F23EA-2E9B-4B7E-BF9D-D9603D843C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01B62-4D3F-4FEA-A671-E45BCBAD4C1B}" type="datetimeFigureOut">
              <a:rPr lang="ru-RU" smtClean="0"/>
              <a:pPr/>
              <a:t>13.07.2023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F23EA-2E9B-4B7E-BF9D-D9603D843C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01B62-4D3F-4FEA-A671-E45BCBAD4C1B}" type="datetimeFigureOut">
              <a:rPr lang="ru-RU" smtClean="0"/>
              <a:pPr/>
              <a:t>13.07.2023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F23EA-2E9B-4B7E-BF9D-D9603D843C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01B62-4D3F-4FEA-A671-E45BCBAD4C1B}" type="datetimeFigureOut">
              <a:rPr lang="ru-RU" smtClean="0"/>
              <a:pPr/>
              <a:t>13.07.2023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F23EA-2E9B-4B7E-BF9D-D9603D843C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F101B62-4D3F-4FEA-A671-E45BCBAD4C1B}" type="datetimeFigureOut">
              <a:rPr lang="ru-RU" smtClean="0"/>
              <a:pPr/>
              <a:t>13.07.2023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90F23EA-2E9B-4B7E-BF9D-D9603D843C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628800"/>
            <a:ext cx="8496944" cy="120032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Arial Black" pitchFamily="34" charset="0"/>
              </a:rPr>
              <a:t>Креативные формы работы современной библиотеки</a:t>
            </a:r>
            <a:endParaRPr lang="ru-RU" sz="3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5736" y="476672"/>
            <a:ext cx="5536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МБУК «ЦБС» </a:t>
            </a:r>
            <a:r>
              <a:rPr lang="ru-RU" dirty="0" err="1" smtClean="0"/>
              <a:t>Красносулинского</a:t>
            </a:r>
            <a:r>
              <a:rPr lang="ru-RU" dirty="0" smtClean="0"/>
              <a:t> городского поселения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3707904" y="5997161"/>
            <a:ext cx="19052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г</a:t>
            </a:r>
            <a:r>
              <a:rPr lang="ru-RU" dirty="0" smtClean="0"/>
              <a:t>. Красный Сулин</a:t>
            </a:r>
          </a:p>
          <a:p>
            <a:pPr algn="ctr"/>
            <a:r>
              <a:rPr lang="ru-RU" dirty="0" smtClean="0"/>
              <a:t>2021 г.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s0.slide-share.ru/s_slide/5aaef1d672e48c4c12d24761630fbae5/5d878b73-f8b5-48bd-bf9c-fde1716fc666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s0.slide-share.ru/s_slide/5aaef1d672e48c4c12d24761630fbae5/5d878b73-f8b5-48bd-bf9c-fde1716fc666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39552" y="6093296"/>
            <a:ext cx="7604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2021 г.                                                                                                 Сурова Н.А.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980728"/>
            <a:ext cx="81369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«Подвешенная книга». </a:t>
            </a:r>
            <a:r>
              <a:rPr lang="ru-RU" dirty="0" smtClean="0"/>
              <a:t>Суть акции — популяризация чтения. Любой читатель может «подвесить» на неделю свою самую любимую книгу, со своей рецензией (мнением, эмоциями, ВАУ!).</a:t>
            </a:r>
            <a:br>
              <a:rPr lang="ru-RU" dirty="0" smtClean="0"/>
            </a:br>
            <a:r>
              <a:rPr lang="ru-RU" dirty="0" smtClean="0"/>
              <a:t>Длительность акции 3 месяца. По результатам акции можно составить именные рекомендательные списки любимых книг активных участников. А также создать рейтинг самых-самых книг вашей библиотеки!</a:t>
            </a:r>
          </a:p>
          <a:p>
            <a:r>
              <a:rPr lang="ru-RU" dirty="0" smtClean="0"/>
              <a:t>В начале акции подвесить книгу может любой читателей, в ходе же акции, будут отбираться только наиболее активные читатели.</a:t>
            </a:r>
          </a:p>
          <a:p>
            <a:r>
              <a:rPr lang="ru-RU" dirty="0" smtClean="0"/>
              <a:t>Ведется список книг участниц акции. На саму книгу ставиться </a:t>
            </a:r>
            <a:r>
              <a:rPr lang="ru-RU" dirty="0" err="1" smtClean="0"/>
              <a:t>стикер-отметка</a:t>
            </a:r>
            <a:r>
              <a:rPr lang="ru-RU" dirty="0" smtClean="0"/>
              <a:t> «Подвешенная книга». Дополнительно фиксируется выдача </a:t>
            </a:r>
            <a:r>
              <a:rPr lang="ru-RU" dirty="0" err="1" smtClean="0"/>
              <a:t>акционных</a:t>
            </a:r>
            <a:r>
              <a:rPr lang="ru-RU" dirty="0" smtClean="0"/>
              <a:t> книг, а также очередь из желающих на ее прочтение.</a:t>
            </a:r>
          </a:p>
          <a:p>
            <a:r>
              <a:rPr lang="ru-RU" b="1" dirty="0" smtClean="0"/>
              <a:t>Предполагаемые результаты: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1. Активизация чтения, увеличение книговыдачи абонемента.</a:t>
            </a:r>
            <a:br>
              <a:rPr lang="ru-RU" dirty="0" smtClean="0"/>
            </a:br>
            <a:r>
              <a:rPr lang="ru-RU" dirty="0" smtClean="0"/>
              <a:t>2. Создание читательских рентингов лучших книг. (В. Иванов рекомендует…)</a:t>
            </a:r>
            <a:br>
              <a:rPr lang="ru-RU" dirty="0" smtClean="0"/>
            </a:br>
            <a:r>
              <a:rPr lang="ru-RU" dirty="0" smtClean="0"/>
              <a:t>3. Создание рейтингов лучших читателей.</a:t>
            </a:r>
            <a:br>
              <a:rPr lang="ru-RU" dirty="0" smtClean="0"/>
            </a:br>
            <a:r>
              <a:rPr lang="ru-RU" dirty="0" smtClean="0"/>
              <a:t>4. Проведение творческого конкурса по самой читаемой книге.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3.bp.blogspot.com/-zEDkaUp9ykw/W7w7dnReB9I/AAAAAAAAD3U/otDeoykLVqURGGUYN-CiOzZvBMLHeHRiQCLcBGAs/s1600/IMG_22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8668889" cy="62686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124744"/>
            <a:ext cx="820891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Акция проводится по аналогии с удивительно доброй итальянской традицией «подвешивать кофе». Оказывается, посетители кафе Неаполя могут заказать две чашки кофе. Человек, подходящий к стойке бара скажет: «Мне два кофе: обычный и «подвешенный». Затем возьмет чашку кофе, выпьет и уйдет. В Неаполе есть такая местная традиция: заранее оплачивать кофе для тех, у кого не всегда есть деньги даже на чашку кофе.</a:t>
            </a:r>
          </a:p>
          <a:p>
            <a:r>
              <a:rPr lang="ru-RU" dirty="0" smtClean="0"/>
              <a:t>Такая замечательная идея не могла не найти отклика в библиотеках нашей страны. От темы благотворительности библиотеки отошли, зато приблизились к теме популяризации чтения.</a:t>
            </a:r>
          </a:p>
          <a:p>
            <a:r>
              <a:rPr lang="ru-RU" dirty="0" smtClean="0"/>
              <a:t>Условия проведения акции «Подвешенная книга» состоят в том, что любой читатель может «подвесить» на определенно отведенное место, оформленное в духе акции, свою любимую книгу, книгу, которая особенно впечатлила, запомнилась, и которую он мог бы порекомендовать. По условиям акции необходимо, быть читателем библиотеки и чтобы отзыв был написан на книгу, которую он брал именно в этой библиотеке.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ww.culture.ru/storage/images/7402348bcfde8ad237620a095b568c12/b3beff487b51f769ecfcc3d06225146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86662"/>
            <a:ext cx="8280920" cy="62106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166843"/>
            <a:ext cx="82809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 таким изданиям прикрепляется красочно оформленная табличка-отзыв читателя с его персональной рецензией на эту книгу. В этой рецензии читатель высказывает свое мнение о книге, делится своими эмоциями и впечатлениями, мнением.</a:t>
            </a:r>
          </a:p>
          <a:p>
            <a:r>
              <a:rPr lang="ru-RU" dirty="0" smtClean="0"/>
              <a:t>На каждую книгу, участвовавшую в акции, ставится </a:t>
            </a:r>
            <a:r>
              <a:rPr lang="ru-RU" dirty="0" err="1" smtClean="0"/>
              <a:t>стикер-отметка</a:t>
            </a:r>
            <a:r>
              <a:rPr lang="ru-RU" dirty="0" smtClean="0"/>
              <a:t> «Подвешенная книга».</a:t>
            </a:r>
          </a:p>
          <a:p>
            <a:r>
              <a:rPr lang="ru-RU" dirty="0" smtClean="0"/>
              <a:t>Книги, участвовавшие в акции, выдаются домой всем читателям библиотеки, фиксируется выдача </a:t>
            </a:r>
            <a:r>
              <a:rPr lang="ru-RU" dirty="0" err="1" smtClean="0"/>
              <a:t>акционных</a:t>
            </a:r>
            <a:r>
              <a:rPr lang="ru-RU" dirty="0" smtClean="0"/>
              <a:t> книг.</a:t>
            </a:r>
          </a:p>
          <a:p>
            <a:r>
              <a:rPr lang="ru-RU" dirty="0" smtClean="0"/>
              <a:t>Книга «подвешивается» сроком на 15 дней. Через 15 дней состав </a:t>
            </a:r>
            <a:r>
              <a:rPr lang="ru-RU" dirty="0" err="1" smtClean="0"/>
              <a:t>акционных</a:t>
            </a:r>
            <a:r>
              <a:rPr lang="ru-RU" dirty="0" smtClean="0"/>
              <a:t> книг обновляется, учет выдаваемых </a:t>
            </a:r>
            <a:r>
              <a:rPr lang="ru-RU" dirty="0" err="1" smtClean="0"/>
              <a:t>акционных</a:t>
            </a:r>
            <a:r>
              <a:rPr lang="ru-RU" dirty="0" smtClean="0"/>
              <a:t> книг продолжается.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ukrmcb.ru/wp-content/uploads/photo-gallery/02.18/DSCN1970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7997461" cy="5998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cbs-ars.ru/images/DSC033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20"/>
            <a:ext cx="8644309" cy="48588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Литературное</a:t>
            </a:r>
            <a:r>
              <a:rPr lang="ru-RU" dirty="0" smtClean="0"/>
              <a:t> </a:t>
            </a:r>
            <a:r>
              <a:rPr lang="ru-RU" b="1" dirty="0" smtClean="0"/>
              <a:t>караоке</a:t>
            </a:r>
            <a:r>
              <a:rPr lang="ru-RU" dirty="0" smtClean="0"/>
              <a:t> - это конкурс чтецов, проводимый под музыкальное сопровождение. Музыкальное сопровождение подобрано к ритму, размеру стихотворения, и даже к тому настроению, которое оно несет. Чтец заранее не знает, какое он будет читать стихотворение и под какую мелодию.</a:t>
            </a:r>
            <a:endParaRPr lang="ru-RU" dirty="0"/>
          </a:p>
        </p:txBody>
      </p:sp>
      <p:pic>
        <p:nvPicPr>
          <p:cNvPr id="2050" name="Picture 2" descr="http://ugra.okrlib.ru/upload/iblock/894/IMG_1896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72816"/>
            <a:ext cx="6912768" cy="46040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28</TotalTime>
  <Words>364</Words>
  <Application>Microsoft Office PowerPoint</Application>
  <PresentationFormat>Экран (4:3)</PresentationFormat>
  <Paragraphs>17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Windows</dc:creator>
  <cp:lastModifiedBy>Наталья</cp:lastModifiedBy>
  <cp:revision>6</cp:revision>
  <dcterms:created xsi:type="dcterms:W3CDTF">2021-03-16T14:36:55Z</dcterms:created>
  <dcterms:modified xsi:type="dcterms:W3CDTF">2023-07-13T12:55:29Z</dcterms:modified>
</cp:coreProperties>
</file>