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9" r:id="rId19"/>
    <p:sldId id="273" r:id="rId20"/>
    <p:sldId id="274" r:id="rId21"/>
    <p:sldId id="275" r:id="rId22"/>
    <p:sldId id="277" r:id="rId23"/>
    <p:sldId id="278" r:id="rId24"/>
    <p:sldId id="279" r:id="rId25"/>
    <p:sldId id="276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00329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Креативная реклама книг и чтения при помощи постера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3794" name="Picture 2" descr="https://g.io.ua/img_aa/large/2279/98/22799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226" y="2420888"/>
            <a:ext cx="2317075" cy="38115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3796" name="Picture 4" descr="http://citycelebrity.ru/userfiles/%D0%A7%D1%82%D0%B5%D0%BD%D0%B8%D0%B5(1).jpg"/>
          <p:cNvPicPr>
            <a:picLocks noChangeAspect="1" noChangeArrowheads="1"/>
          </p:cNvPicPr>
          <p:nvPr/>
        </p:nvPicPr>
        <p:blipFill>
          <a:blip r:embed="rId3" cstate="print"/>
          <a:srcRect l="12347" t="3020" r="7692" b="12167"/>
          <a:stretch>
            <a:fillRect/>
          </a:stretch>
        </p:blipFill>
        <p:spPr bwMode="auto">
          <a:xfrm>
            <a:off x="683568" y="2420888"/>
            <a:ext cx="2854465" cy="4203848"/>
          </a:xfrm>
          <a:prstGeom prst="rect">
            <a:avLst/>
          </a:prstGeom>
          <a:noFill/>
        </p:spPr>
      </p:pic>
      <p:pic>
        <p:nvPicPr>
          <p:cNvPr id="33798" name="Picture 6" descr="https://pbs.twimg.com/media/DrAViVSWkAM2to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20888"/>
            <a:ext cx="2748301" cy="38842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216308" y="1166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МБУК «Централизованная библиотечная система»</a:t>
            </a:r>
          </a:p>
          <a:p>
            <a:pPr algn="ctr"/>
            <a:r>
              <a:rPr lang="ru-RU" dirty="0"/>
              <a:t>Красносулинского городского поселения</a:t>
            </a:r>
          </a:p>
          <a:p>
            <a:pPr algn="ctr"/>
            <a:r>
              <a:rPr lang="ru-RU" dirty="0"/>
              <a:t>ЦГБ им.М.Шолохова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2655" y="6195245"/>
            <a:ext cx="1932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г. Красный Сулин </a:t>
            </a:r>
          </a:p>
          <a:p>
            <a:pPr algn="ctr"/>
            <a:r>
              <a:rPr lang="ru-RU" dirty="0" smtClean="0"/>
              <a:t>2019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2.bp.blogspot.com/-VCme2giBGfY/WAir-MVavCI/AAAAAAAAAGQ/ncrLX9cCQ-cchAoFCYgPL4FmSj8skoOlQCLcB/s1600/XmztdcrSBY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46651" cy="5759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51344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 2011 году издательство «</a:t>
            </a:r>
            <a:r>
              <a:rPr lang="ru-RU" sz="2400" b="1" dirty="0" err="1" smtClean="0">
                <a:solidFill>
                  <a:srgbClr val="0070C0"/>
                </a:solidFill>
              </a:rPr>
              <a:t>Эксмо</a:t>
            </a:r>
            <a:r>
              <a:rPr lang="ru-RU" sz="2400" b="1" dirty="0" smtClean="0">
                <a:solidFill>
                  <a:srgbClr val="0070C0"/>
                </a:solidFill>
              </a:rPr>
              <a:t>» разработало социально-информационный проект, призванный привлечь внимание молодежи к чтению книг. Партнерами «</a:t>
            </a:r>
            <a:r>
              <a:rPr lang="ru-RU" sz="2400" b="1" dirty="0" err="1" smtClean="0">
                <a:solidFill>
                  <a:srgbClr val="0070C0"/>
                </a:solidFill>
              </a:rPr>
              <a:t>Эксмо</a:t>
            </a:r>
            <a:r>
              <a:rPr lang="ru-RU" sz="2400" b="1" dirty="0" smtClean="0">
                <a:solidFill>
                  <a:srgbClr val="0070C0"/>
                </a:solidFill>
              </a:rPr>
              <a:t>» по акции стали: Ксения Собчак, Ольга Шелест, Антон </a:t>
            </a:r>
            <a:r>
              <a:rPr lang="ru-RU" sz="2400" b="1" dirty="0" err="1" smtClean="0">
                <a:solidFill>
                  <a:srgbClr val="0070C0"/>
                </a:solidFill>
              </a:rPr>
              <a:t>Комолов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Артемий</a:t>
            </a:r>
            <a:r>
              <a:rPr lang="ru-RU" sz="2400" b="1" dirty="0" smtClean="0">
                <a:solidFill>
                  <a:srgbClr val="0070C0"/>
                </a:solidFill>
              </a:rPr>
              <a:t> Троицкий и Илья </a:t>
            </a:r>
            <a:r>
              <a:rPr lang="ru-RU" sz="2400" b="1" dirty="0" err="1" smtClean="0">
                <a:solidFill>
                  <a:srgbClr val="0070C0"/>
                </a:solidFill>
              </a:rPr>
              <a:t>Лагутенко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Кампанию издательства трудно назвать консервативной. В достаточно провокационной манере успешные, талантливые и знаменитые люди решили рассказать о своих читательских предпочтениях и обратиться к своим поклонникам с призывом: «Читай книги — будь Личностью!»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hynotportal.ru/wp-content/uploads/2012/08/chitaj_knigi_bud_lichnostyua_readmas.ru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464496" cy="6243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ugaga.ru/uploads/posts/2011-09/131590901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8985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whynotportal.ru/wp-content/uploads/2012/08/chitaj_knigi_bud_lichnostyua_readmas.ru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9039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news.meloman.kz/upload/userfiles/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624736" cy="6911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avatars.mds.yandex.net/get-pdb/480866/f3b2552d-6b92-4438-843d-be724911419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65586"/>
            <a:ext cx="4608512" cy="6923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Идея привлечь знаменитостей хороша, но исполнение оставляет желать лучшего.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Конкурс социального плаката «Читать не вредно. Вредно не читать», так же инициированный издательством ЭКСМО, порадовал интересными идеями.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348880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По данным статистики, в число активно читающих книги россиян сегодня входит лишь 23% населения. Такие печальные цифры побудили издательство </a:t>
            </a:r>
            <a:r>
              <a:rPr lang="ru-RU" sz="2800" b="1" dirty="0" err="1" smtClean="0">
                <a:solidFill>
                  <a:srgbClr val="0070C0"/>
                </a:solidFill>
              </a:rPr>
              <a:t>издательство</a:t>
            </a:r>
            <a:r>
              <a:rPr lang="ru-RU" sz="2800" b="1" dirty="0" smtClean="0">
                <a:solidFill>
                  <a:srgbClr val="0070C0"/>
                </a:solidFill>
              </a:rPr>
              <a:t> «</a:t>
            </a:r>
            <a:r>
              <a:rPr lang="ru-RU" sz="2800" b="1" dirty="0" err="1" smtClean="0">
                <a:solidFill>
                  <a:srgbClr val="0070C0"/>
                </a:solidFill>
              </a:rPr>
              <a:t>Эксмо</a:t>
            </a:r>
            <a:r>
              <a:rPr lang="ru-RU" sz="2800" b="1" dirty="0" smtClean="0">
                <a:solidFill>
                  <a:srgbClr val="0070C0"/>
                </a:solidFill>
              </a:rPr>
              <a:t>» провести конкурс </a:t>
            </a:r>
            <a:r>
              <a:rPr lang="ru-RU" sz="2800" b="1" dirty="0" err="1" smtClean="0">
                <a:solidFill>
                  <a:srgbClr val="0070C0"/>
                </a:solidFill>
              </a:rPr>
              <a:t>конкурс</a:t>
            </a:r>
            <a:r>
              <a:rPr lang="ru-RU" sz="2800" b="1" dirty="0" smtClean="0">
                <a:solidFill>
                  <a:srgbClr val="0070C0"/>
                </a:solidFill>
              </a:rPr>
              <a:t> социального плаката, пропагандирующего чтение, «Читать не вредно. Вредно не читать». Конкурс проходил в 2011 году и собрал более 1000 работ.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3.bp.blogspot.com/-Xgm8BdufNpw/UDyLkCs-WkI/AAAAAAAAAFo/bu8O_Xyqs30/s1600/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6672"/>
            <a:ext cx="3792421" cy="56886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Социальный плакат </a:t>
            </a:r>
            <a:r>
              <a:rPr lang="ru-RU" b="1" i="1" dirty="0" smtClean="0">
                <a:solidFill>
                  <a:srgbClr val="002060"/>
                </a:solidFill>
              </a:rPr>
              <a:t>передает сообщение, пропагандирующее какое-либо позитивное явление. Предметом такого плаката является идея, которая должна обладать определенной социальной ценностью. Цель социального плаката – изменить отношение людей к какой-либо проблеме, а в долгосрочной перспективе – создать новые социальные ценности, изменить поведенческую модель общества.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  <a:latin typeface="Arial Black" pitchFamily="34" charset="0"/>
              </a:rPr>
              <a:t>Постер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 - это рекламный плакат, размещенный как средство наружной рекламы в общественных местах; форматный разворот в газете или журнале .</a:t>
            </a:r>
          </a:p>
          <a:p>
            <a:r>
              <a:rPr lang="ru-RU" sz="2800" b="1" dirty="0" err="1" smtClean="0">
                <a:solidFill>
                  <a:srgbClr val="0070C0"/>
                </a:solidFill>
                <a:latin typeface="Arial Black" pitchFamily="34" charset="0"/>
              </a:rPr>
              <a:t>Постеры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, рекламирующие чтение и книги, по определению должны быть </a:t>
            </a:r>
            <a:r>
              <a:rPr lang="ru-RU" sz="2800" b="1" dirty="0" err="1" smtClean="0">
                <a:solidFill>
                  <a:srgbClr val="0070C0"/>
                </a:solidFill>
                <a:latin typeface="Arial Black" pitchFamily="34" charset="0"/>
              </a:rPr>
              <a:t>креативными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. Рассмотрим не </a:t>
            </a:r>
            <a:r>
              <a:rPr lang="ru-RU" sz="2800" b="1" dirty="0" err="1" smtClean="0">
                <a:solidFill>
                  <a:srgbClr val="0070C0"/>
                </a:solidFill>
                <a:latin typeface="Arial Black" pitchFamily="34" charset="0"/>
              </a:rPr>
              <a:t>тольео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 самые интересные и запоминающиеся, но и не совсем удачные. Решать вам.</a:t>
            </a:r>
            <a:endParaRPr lang="ru-RU" sz="2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hgpi.edu.ru/biblioteka/blog/wp-content/uploads/2012/06/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923" y="151740"/>
            <a:ext cx="4004285" cy="6373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hgpi.edu.ru/biblioteka/blog/wp-content/uploads/2012/06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706" y="228599"/>
            <a:ext cx="4471793" cy="62247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04048" y="1988840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 номинации «Лучшая фоторабота» победила Мария Князева с необычным портретом Александра Сергеевича Пушкина. Мария создала большую серию работ “Классика”, для портретов были использованы необычные материалы: семечки, попкорн и </a:t>
            </a:r>
            <a:r>
              <a:rPr lang="ru-RU" b="1" i="1" dirty="0" err="1" smtClean="0"/>
              <a:t>т.д</a:t>
            </a:r>
            <a:endParaRPr lang="ru-RU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hgpi.edu.ru/biblioteka/blog/wp-content/uploads/2012/06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0"/>
            <a:ext cx="4926723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hgpi.edu.ru/biblioteka/blog/wp-content/uploads/2012/06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1"/>
            <a:ext cx="49267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hgpi.edu.ru/biblioteka/blog/wp-content/uploads/2012/06/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57" y="548680"/>
            <a:ext cx="859450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hgpi.edu.ru/biblioteka/blog/wp-content/uploads/2012/07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021158" cy="66340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hgpi.edu.ru/biblioteka/blog/wp-content/uploads/2012/06/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947" y="-65416"/>
            <a:ext cx="5712389" cy="692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hgpi.edu.ru/biblioteka/blog/wp-content/uploads/2012/06/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0276"/>
            <a:ext cx="4680520" cy="6625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hgpi.edu.ru/biblioteka/blog/wp-content/uploads/2012/06/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464496" cy="66967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hgpi.edu.ru/biblioteka/blog/wp-content/uploads/2012/06/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760590" cy="67390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Журнал </a:t>
            </a:r>
            <a:r>
              <a:rPr lang="ru-RU" sz="2800" b="1" dirty="0" err="1" smtClean="0">
                <a:solidFill>
                  <a:srgbClr val="0070C0"/>
                </a:solidFill>
              </a:rPr>
              <a:t>Marie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Claire</a:t>
            </a:r>
            <a:r>
              <a:rPr lang="ru-RU" sz="2800" b="1" dirty="0" smtClean="0">
                <a:solidFill>
                  <a:srgbClr val="0070C0"/>
                </a:solidFill>
              </a:rPr>
              <a:t> опубликовал фотографии австралийских актрис и певиц, представляющих свои любимые книги. Благодаря мастерам своего дела фотографии вышли просто волшебные.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44824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Федеральное агентство по печати и массовым коммуникациям в рамках проекта «Занимайся чтением» выпустило социальные плакаты, посвященные чтению. Также для </a:t>
            </a:r>
            <a:r>
              <a:rPr lang="ru-RU" sz="2800" b="1" dirty="0" err="1" smtClean="0">
                <a:solidFill>
                  <a:srgbClr val="0070C0"/>
                </a:solidFill>
              </a:rPr>
              <a:t>интернет-кампании</a:t>
            </a:r>
            <a:r>
              <a:rPr lang="ru-RU" sz="2800" b="1" dirty="0" smtClean="0">
                <a:solidFill>
                  <a:srgbClr val="0070C0"/>
                </a:solidFill>
              </a:rPr>
              <a:t> был снят музыкальный клип, трек для которого записал молодой рэпер </a:t>
            </a:r>
            <a:r>
              <a:rPr lang="ru-RU" sz="2800" b="1" dirty="0" err="1" smtClean="0">
                <a:solidFill>
                  <a:srgbClr val="0070C0"/>
                </a:solidFill>
              </a:rPr>
              <a:t>Fike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48680"/>
            <a:ext cx="6300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Проект «Занимайся чтением»</a:t>
            </a:r>
            <a:endParaRPr lang="ru-RU" sz="2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260648"/>
            <a:ext cx="34563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Главными героями </a:t>
            </a:r>
            <a:r>
              <a:rPr lang="ru-RU" b="1" i="1" dirty="0" err="1" smtClean="0">
                <a:solidFill>
                  <a:srgbClr val="002060"/>
                </a:solidFill>
              </a:rPr>
              <a:t>постеров</a:t>
            </a:r>
            <a:r>
              <a:rPr lang="ru-RU" b="1" i="1" dirty="0" smtClean="0">
                <a:solidFill>
                  <a:srgbClr val="002060"/>
                </a:solidFill>
              </a:rPr>
              <a:t> стали </a:t>
            </a:r>
            <a:r>
              <a:rPr lang="ru-RU" b="1" i="1" dirty="0" err="1" smtClean="0">
                <a:solidFill>
                  <a:srgbClr val="002060"/>
                </a:solidFill>
              </a:rPr>
              <a:t>класики</a:t>
            </a:r>
            <a:r>
              <a:rPr lang="ru-RU" b="1" i="1" dirty="0" smtClean="0">
                <a:solidFill>
                  <a:srgbClr val="002060"/>
                </a:solidFill>
              </a:rPr>
              <a:t> русской литературы – Пушкин, Чехов и Толстой. Основная идея кампании в том, что «чтение- не легкая забава, а серьёзное, требующее самоотдачи дело. В этом оно похоже на спорт и так же, как и спорт, чтение – захватывающее и крутое занятие».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newtonew.com/uploads/ckeditor/-i_z7VrQ69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7"/>
            <a:ext cx="4471696" cy="6388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3560" y="2636912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Насколько ли удачное сравнение литературы даже не со спортом, а именно с физкультурой?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newtonew.com/uploads/ckeditor/g-SeSmw7q5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4248472" cy="6069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0608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Физкультура как раз - занятие вполне обыденное и для школьников не совсем интересное. Однако чтение обыденностью быть не должно, да и усилия воли при процессе чтения прилагать не требуется. Данный рекламный подход скорее готовит юную публику к тяжелой работе на выносливость, нежели на действительно приятное занятие.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newtonew.com/uploads/ckeditor/Nepyi9D_j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17" y="209213"/>
            <a:ext cx="4421291" cy="6316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5949280"/>
            <a:ext cx="2724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Составитель Сурова Н.А.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1.bp.blogspot.com/-GEa7x2KtzOM/WAipCk_yEKI/AAAAAAAAAF8/GC92YXR_r2UIzxt7nuQE_k5nSzSdSOsjgCLcB/s320/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844337" cy="56166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151112" y="609329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«Великий Гэтсби» </a:t>
            </a:r>
            <a:r>
              <a:rPr lang="ru-RU" sz="2400" b="1" dirty="0" err="1" smtClean="0">
                <a:solidFill>
                  <a:srgbClr val="0070C0"/>
                </a:solidFill>
              </a:rPr>
              <a:t>Фрэнсиса</a:t>
            </a:r>
            <a:r>
              <a:rPr lang="ru-RU" sz="2400" b="1" dirty="0" smtClean="0">
                <a:solidFill>
                  <a:srgbClr val="0070C0"/>
                </a:solidFill>
              </a:rPr>
              <a:t> Скотта Фицджеральда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3.bp.blogspot.com/-Wg2v_whuHSc/WAipCqDMboI/AAAAAAAAAF4/J0wNEZ2_EwQur_hC8dvbacAIOqo5IKLtACLcB/s1600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5234"/>
            <a:ext cx="4752528" cy="5996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6165304"/>
            <a:ext cx="6322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 «Завтрак у Тиффани» </a:t>
            </a:r>
            <a:r>
              <a:rPr lang="ru-RU" sz="2800" b="1" dirty="0" err="1" smtClean="0">
                <a:solidFill>
                  <a:srgbClr val="0070C0"/>
                </a:solidFill>
              </a:rPr>
              <a:t>Трумана</a:t>
            </a:r>
            <a:r>
              <a:rPr lang="ru-RU" sz="2800" b="1" dirty="0" smtClean="0">
                <a:solidFill>
                  <a:srgbClr val="0070C0"/>
                </a:solidFill>
              </a:rPr>
              <a:t> Капоте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4.bp.blogspot.com/-ECyhvwqUYJ0/WAipD49k0pI/AAAAAAAAAGA/Yv6W6Ko4c0EwPxpo_jmawqt36PQ1b2GXQCLcB/s320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822" y="242310"/>
            <a:ext cx="7458634" cy="57804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6093296"/>
            <a:ext cx="5985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«Грозовой перевал» </a:t>
            </a:r>
            <a:r>
              <a:rPr lang="ru-RU" sz="2800" b="1" dirty="0" err="1" smtClean="0">
                <a:solidFill>
                  <a:srgbClr val="0070C0"/>
                </a:solidFill>
              </a:rPr>
              <a:t>Эмилии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Бронте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Участники благотворительной организации </a:t>
            </a:r>
            <a:r>
              <a:rPr lang="en-US" sz="2800" b="1" dirty="0" smtClean="0">
                <a:solidFill>
                  <a:srgbClr val="0070C0"/>
                </a:solidFill>
              </a:rPr>
              <a:t>The So </a:t>
            </a:r>
            <a:r>
              <a:rPr lang="en-US" sz="2800" b="1" dirty="0" err="1" smtClean="0">
                <a:solidFill>
                  <a:srgbClr val="0070C0"/>
                </a:solidFill>
              </a:rPr>
              <a:t>Acao</a:t>
            </a:r>
            <a:r>
              <a:rPr lang="en-US" sz="2800" b="1" dirty="0" smtClean="0">
                <a:solidFill>
                  <a:srgbClr val="0070C0"/>
                </a:solidFill>
              </a:rPr>
              <a:t> Solidarity Movement </a:t>
            </a:r>
            <a:r>
              <a:rPr lang="ru-RU" sz="2800" b="1" dirty="0" smtClean="0">
                <a:solidFill>
                  <a:srgbClr val="0070C0"/>
                </a:solidFill>
              </a:rPr>
              <a:t>создали рекламные </a:t>
            </a:r>
            <a:r>
              <a:rPr lang="ru-RU" sz="2800" b="1" dirty="0" err="1" smtClean="0">
                <a:solidFill>
                  <a:srgbClr val="0070C0"/>
                </a:solidFill>
              </a:rPr>
              <a:t>постеры</a:t>
            </a:r>
            <a:r>
              <a:rPr lang="ru-RU" sz="2800" b="1" dirty="0" smtClean="0">
                <a:solidFill>
                  <a:srgbClr val="0070C0"/>
                </a:solidFill>
              </a:rPr>
              <a:t> с  призывом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«Не выбрасывайте книги. Пожертвуйте их» (</a:t>
            </a:r>
            <a:r>
              <a:rPr lang="en-US" sz="2800" b="1" dirty="0" smtClean="0">
                <a:solidFill>
                  <a:srgbClr val="0070C0"/>
                </a:solidFill>
              </a:rPr>
              <a:t>Don’t throw out your books. Donate them)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bibo.kz/4914/4914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85" y="573622"/>
            <a:ext cx="8752903" cy="581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3.bp.blogspot.com/-_PlRebKqbyM/WAir8bcEtSI/AAAAAAAAAGM/8IlTjgu33GcxGNZ_rLCtBknTfM8uu-bjgCLcB/s320/m0Dv8GfgD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692696"/>
            <a:ext cx="8546297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192</TotalTime>
  <Words>382</Words>
  <Application>Microsoft Office PowerPoint</Application>
  <PresentationFormat>Экран (4:3)</PresentationFormat>
  <Paragraphs>27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Вмсо</dc:creator>
  <cp:lastModifiedBy>Наталья</cp:lastModifiedBy>
  <cp:revision>24</cp:revision>
  <dcterms:created xsi:type="dcterms:W3CDTF">2019-02-16T11:10:21Z</dcterms:created>
  <dcterms:modified xsi:type="dcterms:W3CDTF">2023-07-13T12:39:35Z</dcterms:modified>
</cp:coreProperties>
</file>