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75" r:id="rId15"/>
    <p:sldId id="276" r:id="rId16"/>
    <p:sldId id="277" r:id="rId17"/>
    <p:sldId id="278" r:id="rId18"/>
    <p:sldId id="279" r:id="rId19"/>
    <p:sldId id="268" r:id="rId20"/>
    <p:sldId id="269" r:id="rId21"/>
    <p:sldId id="272" r:id="rId22"/>
    <p:sldId id="280" r:id="rId23"/>
    <p:sldId id="273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://ped-kopilka.ru/upload/blogs/28290_608584e93bc2fc18c03c6a9c309be64f.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://zhel-cson.ru/images/news2017/8/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ds04.infourok.ru/uploads/ex/04e7/0008b776-040423c1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Рокоссовский оказался прозорливей Ватутина Великая Отечественная Война, битва, интересно, история, тактика, фро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4467225" cy="62865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0788" y="6211669"/>
            <a:ext cx="6102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mtClean="0">
                <a:solidFill>
                  <a:srgbClr val="002060"/>
                </a:solidFill>
                <a:latin typeface="Arial Black" pitchFamily="34" charset="0"/>
              </a:rPr>
              <a:t>Константин </a:t>
            </a:r>
            <a:r>
              <a:rPr lang="ru-RU" sz="2800" smtClean="0">
                <a:solidFill>
                  <a:srgbClr val="002060"/>
                </a:solidFill>
                <a:latin typeface="Arial Black" pitchFamily="34" charset="0"/>
              </a:rPr>
              <a:t>Рокоссовский </a:t>
            </a:r>
            <a:endParaRPr lang="ru-RU" sz="280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votpusk.info/wp-content/uploads/places/files/zvonnica-na-prohorovskom-pole-ross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936" y="1020088"/>
            <a:ext cx="9254936" cy="54332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43580" y="332656"/>
            <a:ext cx="6256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smtClean="0">
                <a:solidFill>
                  <a:srgbClr val="002060"/>
                </a:solidFill>
                <a:latin typeface="Arial Black" pitchFamily="34" charset="0"/>
              </a:rPr>
              <a:t>Памятник Победы – Звонница</a:t>
            </a:r>
            <a:endParaRPr lang="ru-RU" sz="280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1884" y="260648"/>
            <a:ext cx="6660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mtClean="0">
                <a:solidFill>
                  <a:srgbClr val="002060"/>
                </a:solidFill>
                <a:latin typeface="Arial Black" pitchFamily="34" charset="0"/>
              </a:rPr>
              <a:t>Памятник советским танкистам </a:t>
            </a:r>
            <a:endParaRPr lang="ru-RU" sz="2800" b="1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0482" name="Picture 2" descr="https://s16.stc.all.kpcdn.net/share/i/12/5469834/inx960x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1999"/>
            <a:ext cx="91440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n----ctbjbwiqaaccdifcs7d.xn--p1ai/images/stories/phocagallery/museum1/muzei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5182"/>
            <a:ext cx="8522906" cy="637133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01824" y="0"/>
            <a:ext cx="7740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mtClean="0">
                <a:solidFill>
                  <a:srgbClr val="002060"/>
                </a:solidFill>
                <a:latin typeface="Arial Black" pitchFamily="34" charset="0"/>
              </a:rPr>
              <a:t>Музей Боевой славы Третьего ратного поля России</a:t>
            </a:r>
            <a:endParaRPr lang="ru-RU" sz="200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xn----ctbjbwiqaaccdifcs7d.xn--p1ai/images/stories/museum/museum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18178"/>
            <a:ext cx="8064896" cy="60486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3772" y="260648"/>
            <a:ext cx="8676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>
                <a:solidFill>
                  <a:srgbClr val="002060"/>
                </a:solidFill>
                <a:latin typeface="Arial Black" pitchFamily="34" charset="0"/>
              </a:rPr>
              <a:t>«Танковое сражение под Прохоровкой. </a:t>
            </a:r>
            <a:r>
              <a:rPr lang="ru-RU" sz="2400" smtClean="0">
                <a:solidFill>
                  <a:srgbClr val="002060"/>
                </a:solidFill>
                <a:latin typeface="Arial Black" pitchFamily="34" charset="0"/>
              </a:rPr>
              <a:t>Таран</a:t>
            </a:r>
            <a:r>
              <a:rPr lang="ru-RU" sz="2400" smtClean="0">
                <a:solidFill>
                  <a:srgbClr val="002060"/>
                </a:solidFill>
                <a:latin typeface="Arial Black" pitchFamily="34" charset="0"/>
              </a:rPr>
              <a:t>»</a:t>
            </a:r>
            <a:endParaRPr lang="ru-RU" sz="240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ds04.infourok.ru/uploads/ex/0628/00066ec7-9778ab29/img8.jpg"/>
          <p:cNvPicPr>
            <a:picLocks noChangeAspect="1" noChangeArrowheads="1"/>
          </p:cNvPicPr>
          <p:nvPr/>
        </p:nvPicPr>
        <p:blipFill>
          <a:blip r:embed="rId2" cstate="print"/>
          <a:srcRect l="19333" t="11150" r="3335" b="3801"/>
          <a:stretch>
            <a:fillRect/>
          </a:stretch>
        </p:blipFill>
        <p:spPr bwMode="auto">
          <a:xfrm>
            <a:off x="0" y="472965"/>
            <a:ext cx="9144000" cy="638503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61248" y="0"/>
            <a:ext cx="3621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smtClean="0">
                <a:solidFill>
                  <a:srgbClr val="002060"/>
                </a:solidFill>
                <a:latin typeface="Arial Black" pitchFamily="34" charset="0"/>
              </a:rPr>
              <a:t>«Свеча Памяти» </a:t>
            </a:r>
            <a:endParaRPr lang="ru-RU" sz="280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xn----ctbjbwiqaaccdifcs7d.xn--p1ai/images/stories/museum/muz_new/stor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88"/>
            <a:ext cx="9144000" cy="6875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xn----ctbjbwiqaaccdifcs7d.xn--p1ai/images/stories/museum/muz_new/story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931"/>
            <a:ext cx="8964488" cy="6886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xn----ctbjbwiqaaccdifcs7d.xn--p1ai/images/stories/news/drom%20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9023"/>
            <a:ext cx="9144000" cy="609897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96037" y="188640"/>
            <a:ext cx="2351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smtClean="0">
                <a:solidFill>
                  <a:srgbClr val="002060"/>
                </a:solidFill>
                <a:latin typeface="Arial Black" pitchFamily="34" charset="0"/>
              </a:rPr>
              <a:t>танкодром</a:t>
            </a:r>
            <a:endParaRPr lang="ru-RU" sz="280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present5.com/presentation/343113710_441026709/imag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698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137432" cy="47971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50042" y="908720"/>
            <a:ext cx="7043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smtClean="0">
                <a:solidFill>
                  <a:srgbClr val="002060"/>
                </a:solidFill>
                <a:latin typeface="Arial Black" pitchFamily="34" charset="0"/>
              </a:rPr>
              <a:t>«Музей бронетанковой </a:t>
            </a:r>
            <a:r>
              <a:rPr lang="ru-RU" sz="2800" smtClean="0">
                <a:solidFill>
                  <a:srgbClr val="002060"/>
                </a:solidFill>
                <a:latin typeface="Arial Black" pitchFamily="34" charset="0"/>
              </a:rPr>
              <a:t>техники</a:t>
            </a:r>
            <a:r>
              <a:rPr lang="ru-RU" sz="2800" smtClean="0">
                <a:solidFill>
                  <a:srgbClr val="002060"/>
                </a:solidFill>
                <a:latin typeface="Arial Black" pitchFamily="34" charset="0"/>
              </a:rPr>
              <a:t>» </a:t>
            </a:r>
            <a:endParaRPr lang="ru-RU" sz="280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1880" y="0"/>
            <a:ext cx="2375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smtClean="0">
                <a:solidFill>
                  <a:srgbClr val="FF0000"/>
                </a:solidFill>
                <a:latin typeface="Arial Black" pitchFamily="34" charset="0"/>
              </a:rPr>
              <a:t>Почитай</a:t>
            </a:r>
            <a:endParaRPr lang="ru-RU" sz="360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098" name="Picture 2" descr="https://ozon-st.cdn.ngenix.net/multimedia/1008752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40992"/>
            <a:ext cx="4680519" cy="6217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knor.ru/shop/pictb/10/54/1054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86772"/>
            <a:ext cx="4693510" cy="6038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188640"/>
            <a:ext cx="275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smtClean="0">
                <a:solidFill>
                  <a:srgbClr val="FF0000"/>
                </a:solidFill>
                <a:latin typeface="Arial Black" pitchFamily="34" charset="0"/>
              </a:rPr>
              <a:t>Посмотри</a:t>
            </a:r>
            <a:endParaRPr lang="ru-RU" sz="360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22" name="Picture 2" descr="Экипаж машины боевой (Ekipazh mashiny boevoy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80728"/>
            <a:ext cx="3888432" cy="5614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ed-kopilka.ru/upload/blogs/28290_608584e93bc2fc18c03c6a9c309be64f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7527"/>
            <a:ext cx="9144000" cy="6610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im0-tub-ru.yandex.net/i?id=2c950a5724abef2525706d606462c90e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im0-tub-ru.yandex.net/i?id=2c950a5724abef2525706d606462c90e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im0-tub-ru.yandex.net/i?id=2c950a5724abef2525706d606462c90e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39" y="0"/>
            <a:ext cx="9168339" cy="51571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64931" y="5517232"/>
            <a:ext cx="4814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mtClean="0">
                <a:solidFill>
                  <a:srgbClr val="002060"/>
                </a:solidFill>
                <a:latin typeface="Arial Black" pitchFamily="34" charset="0"/>
              </a:rPr>
              <a:t>Немецкий танк «Тигр»</a:t>
            </a:r>
            <a:endParaRPr lang="ru-RU" sz="280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ruzhie.info/images/pantera-tank/a1a66f8339e1298e1c5f67f570bad6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51571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5661248"/>
            <a:ext cx="5694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smtClean="0">
                <a:solidFill>
                  <a:srgbClr val="002060"/>
                </a:solidFill>
                <a:latin typeface="Arial Black" pitchFamily="34" charset="0"/>
              </a:rPr>
              <a:t>Немецкий танк «Пантера» </a:t>
            </a:r>
            <a:endParaRPr lang="ru-RU" sz="280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6021288"/>
            <a:ext cx="2917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smtClean="0">
                <a:solidFill>
                  <a:srgbClr val="002060"/>
                </a:solidFill>
                <a:latin typeface="Arial Black" pitchFamily="34" charset="0"/>
              </a:rPr>
              <a:t>Фокке-Вульф</a:t>
            </a:r>
            <a:endParaRPr lang="ru-RU" sz="280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26" name="Picture 2" descr="https://www.simflight.com/wp-content/uploads/2009/12/FW190.jpg"/>
          <p:cNvPicPr>
            <a:picLocks noChangeAspect="1" noChangeArrowheads="1"/>
          </p:cNvPicPr>
          <p:nvPr/>
        </p:nvPicPr>
        <p:blipFill>
          <a:blip r:embed="rId2" cstate="print"/>
          <a:srcRect t="8860" r="151" b="8582"/>
          <a:stretch>
            <a:fillRect/>
          </a:stretch>
        </p:blipFill>
        <p:spPr bwMode="auto">
          <a:xfrm>
            <a:off x="-1" y="0"/>
            <a:ext cx="9144001" cy="5670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present5.com/presentation/343113710_441026709/imag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698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ccvu.ru.opt-images.1c-bitrix-cdn.ru/upload/medialibrary/b7c/b7cbc6d8824516217af945551aefc921.jpg?14402717843428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6500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www.picclickimg.com/d/w1600/pict/351986225399_/WWII-BW-Photo-German-Bf109-Pilot-Portrait-Me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4464496" cy="6804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://goodcoins.su/pics1/42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://goodcoins.su/pics1/42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2" name="Picture 6" descr="http://itd1.mycdn.me/image?id=859432101227&amp;t=20&amp;plc=WEB&amp;tkn=*k4lLyDBv0ODuQkaBQdgsYMHXr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045" cy="5989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47</Words>
  <Application>Microsoft Office PowerPoint</Application>
  <PresentationFormat>Экран (4:3)</PresentationFormat>
  <Paragraphs>13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ВАВА</dc:creator>
  <cp:lastModifiedBy>Настя</cp:lastModifiedBy>
  <cp:revision>2</cp:revision>
  <dcterms:created xsi:type="dcterms:W3CDTF">2018-08-14T08:02:12Z</dcterms:created>
  <dcterms:modified xsi:type="dcterms:W3CDTF">2018-08-16T12:03:24Z</dcterms:modified>
</cp:coreProperties>
</file>