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8" r:id="rId3"/>
    <p:sldId id="266" r:id="rId4"/>
    <p:sldId id="267" r:id="rId5"/>
    <p:sldId id="268" r:id="rId6"/>
    <p:sldId id="271" r:id="rId7"/>
    <p:sldId id="270" r:id="rId8"/>
    <p:sldId id="274" r:id="rId9"/>
    <p:sldId id="273" r:id="rId10"/>
    <p:sldId id="272" r:id="rId11"/>
    <p:sldId id="275" r:id="rId12"/>
    <p:sldId id="293" r:id="rId13"/>
    <p:sldId id="278" r:id="rId14"/>
    <p:sldId id="277" r:id="rId15"/>
    <p:sldId id="280" r:id="rId16"/>
    <p:sldId id="279" r:id="rId17"/>
    <p:sldId id="276" r:id="rId18"/>
    <p:sldId id="281" r:id="rId19"/>
    <p:sldId id="282" r:id="rId20"/>
    <p:sldId id="287" r:id="rId21"/>
    <p:sldId id="283" r:id="rId22"/>
    <p:sldId id="286" r:id="rId23"/>
    <p:sldId id="285" r:id="rId24"/>
    <p:sldId id="284" r:id="rId25"/>
    <p:sldId id="289" r:id="rId26"/>
    <p:sldId id="292" r:id="rId27"/>
    <p:sldId id="294" r:id="rId28"/>
    <p:sldId id="291" r:id="rId29"/>
    <p:sldId id="295" r:id="rId30"/>
    <p:sldId id="290" r:id="rId31"/>
    <p:sldId id="296" r:id="rId32"/>
    <p:sldId id="297" r:id="rId33"/>
    <p:sldId id="300" r:id="rId34"/>
    <p:sldId id="301" r:id="rId35"/>
    <p:sldId id="302" r:id="rId36"/>
    <p:sldId id="29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1127997">
            <a:off x="270342" y="1486622"/>
            <a:ext cx="860331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Бастионы мужества,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слава бессмертия</a:t>
            </a:r>
            <a:endParaRPr lang="ru-RU" sz="7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17032"/>
            <a:ext cx="620553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80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66" y="657225"/>
            <a:ext cx="9204266" cy="55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1052736"/>
            <a:ext cx="304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Вход в Брестскую крепость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01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0" y="382905"/>
            <a:ext cx="9111340" cy="607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548680"/>
            <a:ext cx="452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Памятник защитникам Брестской крепости</a:t>
            </a:r>
          </a:p>
        </p:txBody>
      </p:sp>
    </p:spTree>
    <p:extLst>
      <p:ext uri="{BB962C8B-B14F-4D97-AF65-F5344CB8AC3E}">
        <p14:creationId xmlns:p14="http://schemas.microsoft.com/office/powerpoint/2010/main" val="132257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-38711"/>
            <a:ext cx="9135675" cy="68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35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365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4"/>
            <a:ext cx="9144000" cy="684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61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14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88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4"/>
            <a:ext cx="9144000" cy="684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273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9"/>
            <a:ext cx="9144000" cy="694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40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90" y="640080"/>
            <a:ext cx="9175790" cy="559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836712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Памятник панфиловцам</a:t>
            </a:r>
          </a:p>
        </p:txBody>
      </p:sp>
    </p:spTree>
    <p:extLst>
      <p:ext uri="{BB962C8B-B14F-4D97-AF65-F5344CB8AC3E}">
        <p14:creationId xmlns:p14="http://schemas.microsoft.com/office/powerpoint/2010/main" val="191395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-104688"/>
            <a:ext cx="8820472" cy="695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98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99"/>
            <a:ext cx="914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895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75"/>
            <a:ext cx="4758854" cy="682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87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007"/>
            <a:ext cx="9144000" cy="6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04664"/>
            <a:ext cx="1370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Катакомбы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895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976"/>
            <a:ext cx="9036496" cy="601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14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1784" cy="531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6000" y="724054"/>
            <a:ext cx="337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Фашистский поезд под откосом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245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323"/>
            <a:ext cx="9145016" cy="609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260648"/>
            <a:ext cx="239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Темнота в катакомбах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717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21" y="1196752"/>
            <a:ext cx="9206997" cy="500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4953" y="797134"/>
            <a:ext cx="366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Кровь за кровь, смерть за смерть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460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22"/>
            <a:ext cx="9185681" cy="617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0747" y="425722"/>
            <a:ext cx="358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Памятник одесским партизанам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121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-38711"/>
            <a:ext cx="9135675" cy="68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351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310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692696"/>
            <a:ext cx="2426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Бои на улицах города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1" y="106202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90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202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620688"/>
            <a:ext cx="27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Наши солдаты стреляют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2" y="307975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" y="55468"/>
            <a:ext cx="913923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698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853579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199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178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814"/>
            <a:ext cx="7812360" cy="678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188640"/>
            <a:ext cx="1504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Родина-мать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479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6" y="777800"/>
            <a:ext cx="9170905" cy="607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8264" y="260648"/>
            <a:ext cx="197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Helvetica"/>
              </a:rPr>
              <a:t>Мамаев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Helvetica"/>
              </a:rPr>
              <a:t>Курган</a:t>
            </a:r>
            <a:r>
              <a:rPr lang="ru-RU" dirty="0">
                <a:solidFill>
                  <a:srgbClr val="000000"/>
                </a:solidFill>
                <a:latin typeface="Helvetica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890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0974"/>
            <a:ext cx="9201503" cy="612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671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19872" cy="505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38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-38711"/>
            <a:ext cx="9135675" cy="68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82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731978"/>
            <a:ext cx="9139944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98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" y="2586"/>
            <a:ext cx="9135157" cy="684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41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190"/>
            <a:ext cx="7416824" cy="662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0367" y="52495"/>
            <a:ext cx="3723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Разрушенная Брестская крепость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37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57" y="1052736"/>
            <a:ext cx="9219913" cy="492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680413"/>
            <a:ext cx="29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Пограничники в крепости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55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"/>
            <a:ext cx="9144000" cy="685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453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49</Words>
  <Application>Microsoft Office PowerPoint</Application>
  <PresentationFormat>Экран (4:3)</PresentationFormat>
  <Paragraphs>16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2019-04-26T14:29:44Z</dcterms:created>
  <dcterms:modified xsi:type="dcterms:W3CDTF">2019-04-27T11:10:21Z</dcterms:modified>
</cp:coreProperties>
</file>