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71" r:id="rId7"/>
    <p:sldId id="260" r:id="rId8"/>
    <p:sldId id="261" r:id="rId9"/>
    <p:sldId id="262" r:id="rId10"/>
    <p:sldId id="265" r:id="rId11"/>
    <p:sldId id="266" r:id="rId12"/>
    <p:sldId id="263" r:id="rId13"/>
    <p:sldId id="264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Полилиния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Полилиния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Полилиния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7" name="Прямоуг.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8" name="Прямоуг.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Прямоуг.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12" name="Прямоуг.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3" name="Прямоуг.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Прямоуг.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Полилиния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Полилиния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Полилиния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Полилиния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1" name="Полилиния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Полилиния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Полилиния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Полилиния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xmlns:mc="http://schemas.openxmlformats.org/markup-compatibility/2006" val="000000" mc:Ignorable="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xmlns:mc="http://schemas.openxmlformats.org/markup-compatibility/2006" val="808080" mc:Ignorable="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5" name="Прямоуг.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156" name="Прямоуг.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57" name="Прямоуг.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8" name="Прямоуг.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Прямоуг.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my_reading/45152395/226137/226137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368661"/>
            <a:ext cx="6264696" cy="612067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polny-shkaf.utopia14.org/albums/zz11/bukvoed/14639/238751/img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328592" cy="683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img1.labirint.ru/books/480763/scrn_big_2.jpg"/>
          <p:cNvPicPr>
            <a:picLocks noChangeAspect="1" noChangeArrowheads="1"/>
          </p:cNvPicPr>
          <p:nvPr/>
        </p:nvPicPr>
        <p:blipFill>
          <a:blip r:embed="rId2" cstate="print"/>
          <a:srcRect l="52919" t="8894" r="6446" b="8095"/>
          <a:stretch>
            <a:fillRect/>
          </a:stretch>
        </p:blipFill>
        <p:spPr bwMode="auto">
          <a:xfrm>
            <a:off x="2195736" y="0"/>
            <a:ext cx="5283134" cy="688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ds03.infourok.ru/uploads/ex/0fd8/00019677-ed9d2afc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mg.labirint.ru/images/comments_pic/1520/5_ca607cc7a3c835f3aa989cb4d75efb88_1431501028.jpg"/>
          <p:cNvPicPr>
            <a:picLocks noChangeAspect="1" noChangeArrowheads="1"/>
          </p:cNvPicPr>
          <p:nvPr/>
        </p:nvPicPr>
        <p:blipFill>
          <a:blip r:embed="rId2" cstate="print"/>
          <a:srcRect l="50550" r="3146" b="6796"/>
          <a:stretch>
            <a:fillRect/>
          </a:stretch>
        </p:blipFill>
        <p:spPr bwMode="auto">
          <a:xfrm>
            <a:off x="2267744" y="134267"/>
            <a:ext cx="4536504" cy="666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polny-shkaf.utopia14.org/albums/zz11/bukvoed/14639/238751/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221"/>
            <a:ext cx="5256584" cy="6741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texts.net/files/online_html/211956/i_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026"/>
            <a:ext cx="9520918" cy="624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i04.fotocdn.net/s23/253/public_pin_l/208/2567229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57394"/>
            <a:ext cx="5229365" cy="7015394"/>
          </a:xfrm>
          <a:prstGeom prst="rect">
            <a:avLst/>
          </a:prstGeom>
          <a:noFill/>
        </p:spPr>
      </p:pic>
      <p:pic>
        <p:nvPicPr>
          <p:cNvPr id="77830" name="Picture 6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82504">
            <a:off x="143279" y="1448550"/>
            <a:ext cx="2636912" cy="2636912"/>
          </a:xfrm>
          <a:prstGeom prst="rect">
            <a:avLst/>
          </a:prstGeom>
          <a:noFill/>
        </p:spPr>
      </p:pic>
      <p:pic>
        <p:nvPicPr>
          <p:cNvPr id="77832" name="Picture 8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57071">
            <a:off x="1240913" y="-334134"/>
            <a:ext cx="2376264" cy="2376264"/>
          </a:xfrm>
          <a:prstGeom prst="rect">
            <a:avLst/>
          </a:prstGeom>
          <a:noFill/>
        </p:spPr>
      </p:pic>
      <p:pic>
        <p:nvPicPr>
          <p:cNvPr id="77834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63163">
            <a:off x="360065" y="2780953"/>
            <a:ext cx="2662064" cy="2662064"/>
          </a:xfrm>
          <a:prstGeom prst="rect">
            <a:avLst/>
          </a:prstGeom>
          <a:noFill/>
        </p:spPr>
      </p:pic>
      <p:pic>
        <p:nvPicPr>
          <p:cNvPr id="7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7296">
            <a:off x="1412757" y="1133853"/>
            <a:ext cx="2662064" cy="2662064"/>
          </a:xfrm>
          <a:prstGeom prst="rect">
            <a:avLst/>
          </a:prstGeom>
          <a:noFill/>
        </p:spPr>
      </p:pic>
      <p:pic>
        <p:nvPicPr>
          <p:cNvPr id="8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5601">
            <a:off x="2470952" y="-400240"/>
            <a:ext cx="2662064" cy="2662064"/>
          </a:xfrm>
          <a:prstGeom prst="rect">
            <a:avLst/>
          </a:prstGeom>
          <a:noFill/>
        </p:spPr>
      </p:pic>
      <p:pic>
        <p:nvPicPr>
          <p:cNvPr id="9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68803">
            <a:off x="4512034" y="-375382"/>
            <a:ext cx="2662064" cy="2662064"/>
          </a:xfrm>
          <a:prstGeom prst="rect">
            <a:avLst/>
          </a:prstGeom>
          <a:noFill/>
        </p:spPr>
      </p:pic>
      <p:pic>
        <p:nvPicPr>
          <p:cNvPr id="10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50209">
            <a:off x="5217263" y="977920"/>
            <a:ext cx="2662064" cy="2662064"/>
          </a:xfrm>
          <a:prstGeom prst="rect">
            <a:avLst/>
          </a:prstGeom>
          <a:noFill/>
        </p:spPr>
      </p:pic>
      <p:pic>
        <p:nvPicPr>
          <p:cNvPr id="11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5535">
            <a:off x="5666256" y="2146993"/>
            <a:ext cx="2662064" cy="2662064"/>
          </a:xfrm>
          <a:prstGeom prst="rect">
            <a:avLst/>
          </a:prstGeom>
          <a:noFill/>
        </p:spPr>
      </p:pic>
      <p:pic>
        <p:nvPicPr>
          <p:cNvPr id="12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2095">
            <a:off x="4879929" y="3088855"/>
            <a:ext cx="2662064" cy="2662064"/>
          </a:xfrm>
          <a:prstGeom prst="rect">
            <a:avLst/>
          </a:prstGeom>
          <a:noFill/>
        </p:spPr>
      </p:pic>
      <p:pic>
        <p:nvPicPr>
          <p:cNvPr id="13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55798">
            <a:off x="1589880" y="2967160"/>
            <a:ext cx="2662064" cy="2662064"/>
          </a:xfrm>
          <a:prstGeom prst="rect">
            <a:avLst/>
          </a:prstGeom>
          <a:noFill/>
        </p:spPr>
      </p:pic>
      <p:pic>
        <p:nvPicPr>
          <p:cNvPr id="14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9237">
            <a:off x="4167236" y="1224035"/>
            <a:ext cx="2662064" cy="2662064"/>
          </a:xfrm>
          <a:prstGeom prst="rect">
            <a:avLst/>
          </a:prstGeom>
          <a:noFill/>
        </p:spPr>
      </p:pic>
      <p:pic>
        <p:nvPicPr>
          <p:cNvPr id="15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876">
            <a:off x="2334058" y="1047041"/>
            <a:ext cx="2662064" cy="2662064"/>
          </a:xfrm>
          <a:prstGeom prst="rect">
            <a:avLst/>
          </a:prstGeom>
          <a:noFill/>
        </p:spPr>
      </p:pic>
      <p:pic>
        <p:nvPicPr>
          <p:cNvPr id="16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3208">
            <a:off x="3447569" y="-431736"/>
            <a:ext cx="2662064" cy="2662064"/>
          </a:xfrm>
          <a:prstGeom prst="rect">
            <a:avLst/>
          </a:prstGeom>
          <a:noFill/>
        </p:spPr>
      </p:pic>
      <p:pic>
        <p:nvPicPr>
          <p:cNvPr id="17" name="Picture 10" descr="https://malyavok.net/wp-content/uploads/2017/09/list-duba-2-1031x1200-768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25585">
            <a:off x="2527940" y="3257148"/>
            <a:ext cx="2662064" cy="266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rodb-v.ru/upload/u_diakonov/ur_al_diak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267200" cy="5915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6165304"/>
            <a:ext cx="520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/>
              <a:t>Юрий Александрович Дьяконов </a:t>
            </a:r>
            <a:endParaRPr lang="ru-RU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rodb-v.ru/upload/u_diakonov/diakon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4">
                    <a:lumMod val="10000"/>
                  </a:schemeClr>
                </a:solidFill>
              </a:rPr>
              <a:t>Юрий Дьяконов с женой Марией Ефимовноцй и дочерью Верой. 1951 год.</a:t>
            </a:r>
            <a:endParaRPr lang="ru-RU" b="1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rodb-v.ru/upload/u_diakonov/diakonov_korkis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6" y="188640"/>
            <a:ext cx="9093774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ds03.infourok.ru/uploads/ex/0fd8/00019677-ed9d2af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3050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e-reading.club/illustrations/84/84520-i_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655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polny-shkaf.utopia14.org/albums/zz11/bukvoed/14639/238751/im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9397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rodb-v.ru/upload/u_diakonov/gelud/gelud_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"/>
            <a:ext cx="52003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53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Тема53</Template>
  <TotalTime>102</TotalTime>
  <Words>16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Тема53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ВАВА</dc:creator>
  <cp:lastModifiedBy>Настя</cp:lastModifiedBy>
  <cp:revision>2</cp:revision>
  <dcterms:created xsi:type="dcterms:W3CDTF">2018-09-12T07:58:47Z</dcterms:created>
  <dcterms:modified xsi:type="dcterms:W3CDTF">2018-09-13T12:58:50Z</dcterms:modified>
</cp:coreProperties>
</file>