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10" r:id="rId3"/>
    <p:sldId id="256" r:id="rId4"/>
    <p:sldId id="311" r:id="rId5"/>
    <p:sldId id="257" r:id="rId6"/>
    <p:sldId id="260" r:id="rId7"/>
    <p:sldId id="312" r:id="rId8"/>
    <p:sldId id="313" r:id="rId9"/>
    <p:sldId id="314" r:id="rId10"/>
    <p:sldId id="263" r:id="rId11"/>
    <p:sldId id="261" r:id="rId12"/>
    <p:sldId id="315" r:id="rId13"/>
    <p:sldId id="264" r:id="rId14"/>
    <p:sldId id="316" r:id="rId15"/>
    <p:sldId id="317" r:id="rId16"/>
    <p:sldId id="319" r:id="rId17"/>
    <p:sldId id="320" r:id="rId18"/>
    <p:sldId id="322" r:id="rId19"/>
    <p:sldId id="318" r:id="rId20"/>
    <p:sldId id="323" r:id="rId21"/>
    <p:sldId id="324" r:id="rId22"/>
    <p:sldId id="325" r:id="rId23"/>
    <p:sldId id="327" r:id="rId24"/>
    <p:sldId id="288" r:id="rId25"/>
    <p:sldId id="291" r:id="rId26"/>
    <p:sldId id="321" r:id="rId27"/>
    <p:sldId id="296" r:id="rId28"/>
    <p:sldId id="294" r:id="rId29"/>
    <p:sldId id="292" r:id="rId30"/>
    <p:sldId id="295" r:id="rId31"/>
    <p:sldId id="297" r:id="rId32"/>
    <p:sldId id="328" r:id="rId33"/>
    <p:sldId id="299" r:id="rId34"/>
    <p:sldId id="300" r:id="rId35"/>
    <p:sldId id="303" r:id="rId36"/>
    <p:sldId id="329" r:id="rId37"/>
    <p:sldId id="330" r:id="rId38"/>
    <p:sldId id="293" r:id="rId39"/>
    <p:sldId id="331" r:id="rId40"/>
    <p:sldId id="269" r:id="rId41"/>
    <p:sldId id="270" r:id="rId42"/>
    <p:sldId id="271" r:id="rId43"/>
    <p:sldId id="272" r:id="rId44"/>
    <p:sldId id="274" r:id="rId45"/>
    <p:sldId id="265" r:id="rId46"/>
    <p:sldId id="266" r:id="rId47"/>
    <p:sldId id="267" r:id="rId48"/>
    <p:sldId id="281" r:id="rId49"/>
    <p:sldId id="279" r:id="rId50"/>
    <p:sldId id="283" r:id="rId51"/>
    <p:sldId id="278" r:id="rId52"/>
    <p:sldId id="284" r:id="rId53"/>
    <p:sldId id="280" r:id="rId54"/>
    <p:sldId id="285" r:id="rId55"/>
    <p:sldId id="277" r:id="rId56"/>
    <p:sldId id="286" r:id="rId57"/>
    <p:sldId id="287" r:id="rId58"/>
    <p:sldId id="308" r:id="rId59"/>
    <p:sldId id="333" r:id="rId60"/>
    <p:sldId id="258" r:id="rId61"/>
    <p:sldId id="33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060848"/>
            <a:ext cx="7125669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Комсомольский билет –</a:t>
            </a:r>
          </a:p>
          <a:p>
            <a:r>
              <a:rPr lang="ru-RU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нашей юности свет</a:t>
            </a:r>
            <a:endParaRPr lang="ru-RU" sz="4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787427" y="384339"/>
            <a:ext cx="56526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МБУК «ЦБС» Красносулинского городского поселения</a:t>
            </a:r>
            <a:endPara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ЦГБ им.М.А.Шолохова</a:t>
            </a:r>
            <a:endPara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6021288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2018 г.</a:t>
            </a:r>
            <a:endParaRPr lang="ru-RU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ok.opredelim.com/pars_docs/refs/16/15202/img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3.thematicnews.com/uploads/images/00/00/41/2016/10/29/652c6009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rtchive.ru/res/media/img/oy800/work/512/295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74309"/>
            <a:ext cx="8352928" cy="56248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46435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Картина С.Григорьева «Прием в комсомол» </a:t>
            </a:r>
            <a:endParaRPr lang="ru-RU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37.img.avito.st/640x480/4390157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140"/>
            <a:ext cx="432048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https://img-fotki.yandex.ru/get/5632/97833783.268/0_a2b9c_2c8e36e8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12968"/>
            <a:ext cx="8496944" cy="56690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404664"/>
            <a:ext cx="649536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Пионеры повторяют Устав ВЛКСМ перед приемом в комсомол</a:t>
            </a:r>
            <a:endParaRPr lang="ru-RU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ic.pics.livejournal.com/mi3ch/983718/8951164/8951164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62124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260648"/>
            <a:ext cx="361098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Вручение комсомольского билета</a:t>
            </a:r>
            <a:endParaRPr lang="ru-RU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76672"/>
            <a:ext cx="4449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mtClean="0">
                <a:solidFill>
                  <a:srgbClr val="FF0000"/>
                </a:solidFill>
              </a:rPr>
              <a:t>Комсомольская ячейка </a:t>
            </a:r>
            <a:endParaRPr lang="ru-RU" sz="3200" b="1">
              <a:solidFill>
                <a:srgbClr val="FF0000"/>
              </a:solidFill>
            </a:endParaRPr>
          </a:p>
        </p:txBody>
      </p:sp>
      <p:pic>
        <p:nvPicPr>
          <p:cNvPr id="90114" name="Picture 2" descr="http://sayanvest.ru/wp-content/uploads/2017/10/003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08912" cy="485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logosave.com/images/large/6/Komsorg-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276872"/>
            <a:ext cx="4286250" cy="4286250"/>
          </a:xfrm>
          <a:prstGeom prst="rect">
            <a:avLst/>
          </a:prstGeom>
          <a:noFill/>
        </p:spPr>
      </p:pic>
      <p:pic>
        <p:nvPicPr>
          <p:cNvPr id="89092" name="Picture 4" descr="http://www.stihi.ru/pics/2017/03/08/1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9292">
            <a:off x="-18975" y="142655"/>
            <a:ext cx="5743575" cy="3695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gallery.greedykidz.net/get/219163/molniya.jpg?g2_serialNumber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88640"/>
            <a:ext cx="4608512" cy="61806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184454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Учебный сектор </a:t>
            </a:r>
            <a:endParaRPr lang="ru-RU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pr52.ru/site.aspx?IID=2475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2716"/>
            <a:ext cx="8208912" cy="61566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332656"/>
            <a:ext cx="36313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Политико-воспитательный сектор </a:t>
            </a:r>
            <a:endParaRPr lang="ru-RU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www.beesona.ru/upload/632/6531cb2d3da8734991189375b930c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088288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04664"/>
            <a:ext cx="189481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Трудовой сектор </a:t>
            </a:r>
            <a:endParaRPr lang="ru-RU" b="1"/>
          </a:p>
        </p:txBody>
      </p:sp>
      <p:pic>
        <p:nvPicPr>
          <p:cNvPr id="93186" name="Picture 2" descr="https://lh5.googleusercontent.com/-SFQPMTY6fMM/TvOqn71CZjI/AAAAAAAAAmE/qd1Ran2Ez9I/s1050/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48012" cy="5420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04664"/>
            <a:ext cx="42611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Сектор спортивной и туристской работы</a:t>
            </a:r>
            <a:endParaRPr lang="ru-RU" b="1"/>
          </a:p>
        </p:txBody>
      </p:sp>
      <p:pic>
        <p:nvPicPr>
          <p:cNvPr id="94210" name="Picture 2" descr="https://pbs.twimg.com/media/CeujwmeWAAAVxYR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8679802" cy="4328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tverlife.ru/upload/medialibrary/c92/c92dfae6eabcb2cca0be1ccda51221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6649"/>
            <a:ext cx="8640960" cy="653135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99792" y="476672"/>
            <a:ext cx="303640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Культурно-массовый сектор</a:t>
            </a:r>
            <a:endParaRPr lang="ru-RU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052736"/>
            <a:ext cx="644516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Красносулинцы, ветераны ВЛКСМ</a:t>
            </a:r>
            <a:endParaRPr lang="ru-RU" sz="32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http://image2.thematicnews.com/uploads/images/00/00/41/2016/10/29/70a704fd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16832"/>
            <a:ext cx="4745492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476672"/>
            <a:ext cx="676875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mtClean="0"/>
              <a:t>Виктор Дмитриевич Гуцалюк - глава Администрации Божковского сельского поселения.</a:t>
            </a:r>
            <a:endParaRPr lang="ru-RU" b="1"/>
          </a:p>
        </p:txBody>
      </p:sp>
      <p:pic>
        <p:nvPicPr>
          <p:cNvPr id="46082" name="Picture 2" descr="https://i.mycdn.me/image?id=874165006478&amp;t=0&amp;plc=WEB&amp;tkn=*VanmtATjTR7OhcsyKh-bhvGiMS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59"/>
            <a:ext cx="6912768" cy="5184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rossiyanavsegda.ru/uploads/other/2016/10/30/komsomoltsi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01025" cy="51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media.bobruisk.ru/imagecache/full/photos/2015/10/28/img_5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361648" cy="5574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vgudok.com/sites/default/files/field/image/ba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0601"/>
            <a:ext cx="8136904" cy="6024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s://static.irk.ru/media/img/site/gallery/1674/5a8d490e-c99d-451c-8d40-0ddbad4b9242_jpg_620x1000_x-False_q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397031" cy="54403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91880" y="476672"/>
            <a:ext cx="194848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Свадьба на БАМе</a:t>
            </a:r>
            <a:endParaRPr lang="ru-RU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rusrand.ru/files/16/10/30/161030061601_svadba-sss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14319"/>
            <a:ext cx="8208912" cy="5278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Делегаты I Всероссийского съезда союзов рабочей и крестьянской молодёжи, на котором была создана общественно-политическая организация, впоследствии названная Всесоюзный Ленинский Коммунистический Союз Молодёжи (ВЛКСМ). Октябрь 1918 г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313697" cy="4851419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 rot="10800000" flipV="1">
            <a:off x="504056" y="332656"/>
            <a:ext cx="86399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Делегаты I Всероссийского съезда союзов рабочей и крестьянской молодёжи, на котором была создана общественно-политическая организация, впоследствии названная Всесоюзный Ленинский Коммунистический Союз Молодёжи (ВЛКСМ). Октябрь 1918 года.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age1.thematicnews.com/uploads/images/00/00/41/2014/06/08/037a04f5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90759"/>
            <a:ext cx="8424936" cy="60685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260648"/>
            <a:ext cx="470058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В непростых условиях жили строители БАМа</a:t>
            </a:r>
            <a:endParaRPr lang="ru-RU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04664"/>
            <a:ext cx="13755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АТОММАШ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55298" name="Picture 2" descr="http://vestnik-aem.ru/upload/medialibrary/e74/e74b58dd6eaba0dd2a6d29837d9f54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908720"/>
            <a:ext cx="839204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regnum.ru/uploads/pictures/news/2017/09/06/regnum_picture_150469386318123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01208"/>
            <a:ext cx="8352928" cy="55207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404664"/>
            <a:ext cx="439466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Памятник «Мирный атом» в Волгодонске</a:t>
            </a:r>
            <a:endParaRPr lang="ru-RU" b="1"/>
          </a:p>
        </p:txBody>
      </p:sp>
      <p:pic>
        <p:nvPicPr>
          <p:cNvPr id="4" name="Picture 2" descr="http://img.aucland.ru/market-photos/283/DSCN6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764704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332656"/>
            <a:ext cx="95891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КАМАЗ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57346" name="Picture 2" descr="https://cdn.fishki.net/upload/post/201312/10/1232071/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272808" cy="5704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kamavtoresurs.ru/assets/files/2014/08/wpid-8f5959386e2e086e455e4ae1d1e05a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256" y="764704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260648"/>
            <a:ext cx="243784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Саяно-Шушенская ГЭС</a:t>
            </a:r>
            <a:endParaRPr lang="ru-RU" b="1"/>
          </a:p>
        </p:txBody>
      </p:sp>
      <p:pic>
        <p:nvPicPr>
          <p:cNvPr id="61444" name="Picture 4" descr="http://www.proatom.ru/img14/SSO/sso_polite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466566" cy="5515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img-fotki.yandex.ru/get/4012/gelionsk.68/0_3589e_c65c34ce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4762500" cy="6353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user.vse42.ru/files/P_S999x651q80/Wnone/ui-592bf9f64f3373.4267214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99298"/>
            <a:ext cx="9143999" cy="59587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476672"/>
            <a:ext cx="47156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А так Саяно-Шушенская ГЭС выглядит теперь</a:t>
            </a:r>
            <a:endParaRPr lang="ru-RU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rossiyanavsegda.ru/uploads/other/2016/10/30/komsomolts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014326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img.rl0.ru/b2dfb7bf21864fe157728d86cd8569dc/c615x400/news.rambler.ru/img/2018/04/02123411.011523.66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572500" cy="51149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35896" y="548680"/>
            <a:ext cx="159813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/>
              <a:t>44 года спустя</a:t>
            </a:r>
            <a:endParaRPr lang="ru-RU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xn----7sbbaazuatxpyidedi7gqh.xn--p1ai/i/personalii/Uljanov/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7" y="764704"/>
            <a:ext cx="9118373" cy="58448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1763" y="260648"/>
            <a:ext cx="876047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smtClean="0"/>
              <a:t>Иогансен, Борис. Выступление В.И.Ленина на 3-м съезде комсомола(1950 г.)</a:t>
            </a:r>
            <a:endParaRPr lang="ru-RU" sz="20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mage?id=874894181262&amp;t=0&amp;plc=WEB&amp;tkn=*MD7IQ7JkIO92D9GLWQyRiyDQOF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17737"/>
            <a:ext cx="4752528" cy="47525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404664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smtClean="0"/>
              <a:t>Директор Колледжа промышленных технологий Галина Юрьевна Вакулина</a:t>
            </a:r>
            <a:endParaRPr lang="ru-RU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cf.ppt-online.org/files/slide/m/mELWSdfcKaO1TRNQxh0b2HPUCzy8v47AJpjDZY/slid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deadbees.net/wp-content/uploads/2016/02/030216_84.jpg?x44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2222"/>
            <a:ext cx="792088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museum146.edusite.ru/images/p9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488832" cy="6110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1560" y="1196752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ru-RU" b="1" smtClean="0"/>
              <a:t>Алексеенко Валерий Павлович - житель посёлка ГЭС "Несветай«, пенсионер</a:t>
            </a:r>
            <a:endParaRPr lang="ru-RU" b="1"/>
          </a:p>
        </p:txBody>
      </p:sp>
      <p:pic>
        <p:nvPicPr>
          <p:cNvPr id="30724" name="Picture 4" descr="https://i.mycdn.me/image?id=870006034830&amp;t=3&amp;plc=WEB&amp;tkn=*JQneG7AmzIDkU8qAi8EjHXg6lo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36712"/>
            <a:ext cx="3296424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525658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484784"/>
            <a:ext cx="4106177" cy="3993257"/>
          </a:xfrm>
          <a:prstGeom prst="rect">
            <a:avLst/>
          </a:prstGeom>
          <a:noFill/>
        </p:spPr>
      </p:pic>
      <p:pic>
        <p:nvPicPr>
          <p:cNvPr id="1028" name="Picture 4" descr="CIMG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9144"/>
            <a:ext cx="3744416" cy="6266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njetsk.com/wp-content/uploads/2015/02/1424644404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01" y="1340768"/>
            <a:ext cx="8726727" cy="5517232"/>
          </a:xfrm>
          <a:prstGeom prst="rect">
            <a:avLst/>
          </a:prstGeom>
          <a:noFill/>
        </p:spPr>
      </p:pic>
      <p:pic>
        <p:nvPicPr>
          <p:cNvPr id="24578" name="Picture 2" descr="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022" y="1"/>
            <a:ext cx="4262442" cy="3068960"/>
          </a:xfrm>
          <a:prstGeom prst="rect">
            <a:avLst/>
          </a:prstGeom>
          <a:noFill/>
        </p:spPr>
      </p:pic>
      <p:pic>
        <p:nvPicPr>
          <p:cNvPr id="5" name="Picture 4" descr="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4026024" cy="299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lyalichy.narod.ru/school/other_photo/game_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78812" cy="5876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gups-karelia.ru/_data/files.thumb/b/d/bd80fbd7790b082_869.269c3653f4_g-mid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267200" cy="2828925"/>
          </a:xfrm>
          <a:prstGeom prst="rect">
            <a:avLst/>
          </a:prstGeom>
          <a:noFill/>
        </p:spPr>
      </p:pic>
      <p:pic>
        <p:nvPicPr>
          <p:cNvPr id="37892" name="Picture 4" descr="http://www.kadetmoroz.ru/sites/default/files/galleries/2017-05/ssl21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-243408"/>
            <a:ext cx="9006880" cy="6755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Картина П. П. Белоусова Ленин среди делегатов III съезда РКСМ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620000" cy="50673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67544" y="404664"/>
            <a:ext cx="813690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Картина П. П. Белоусова «Ленин среди делегатов III съезда РКСМ».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latovecbk.ru/wp-content/uploads/2018/05/IMG-20180428-WA0016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himkol.ru/wp-content/uploads/2017/10/IMG-20171023-WA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637647" cy="5722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otveri.info/wp-content/uploads/2013/06/voenno-sportivnaja-igra-orlenok-7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0872"/>
            <a:ext cx="7787500" cy="6467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himkol.ru/wp-content/uploads/2017/10/IMG-20171023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7157093" cy="5362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kmpro.donland.ru/images/photos/medium/article1089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72500" cy="5734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krym-school-5.3dn.ru/orlenok/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875"/>
            <a:ext cx="9144000" cy="6094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mycdn.me/image?id=874293466510&amp;t=0&amp;plc=WEB&amp;tkn=*WKuu7LFugqBSTOOJqmAgg73h-W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056784" cy="52925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15816" y="332656"/>
            <a:ext cx="229184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Евгении Килиптари</a:t>
            </a:r>
          </a:p>
          <a:p>
            <a:r>
              <a:rPr lang="ru-RU" b="1" smtClean="0"/>
              <a:t>Журналист, поэтесса</a:t>
            </a:r>
            <a:r>
              <a:rPr lang="ru-RU" smtClean="0"/>
              <a:t> </a:t>
            </a:r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977 год. IV фестиваль Дружбы молодежи СССР и ГДР в Волгоград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150736" cy="54953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5877272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smtClean="0"/>
              <a:t>Участники IV Фестиваля Дружбы молодежи СССР и ГДР на улицах Волгограда.</a:t>
            </a:r>
            <a:endParaRPr lang="ru-RU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977 год. IV фестиваль Дружбы молодежи СССР и ГДР в Волгоград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189" y="620688"/>
            <a:ext cx="8568952" cy="568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xpark.com/static/u/article_image/13/06/09/tmpfAjr2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08912" cy="54910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79912" y="404664"/>
            <a:ext cx="14119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mtClean="0"/>
              <a:t>Агитбригада</a:t>
            </a: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3.thematicnews.com/uploads/images/00/00/41/2016/10/29/cf8b7082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31716" cy="39604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5157192"/>
            <a:ext cx="49320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smtClean="0"/>
              <a:t>Комсомольский билет члена ВЛКСМ, (1983 г.)</a:t>
            </a:r>
            <a:endParaRPr lang="ru-RU" b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Предпоследний, XXI съезд ВЛКСМ. Первый секретарь ЦК ВЛКСМ Виктор Мироненко покидает трибуну после своего самоотвода, 1990 г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551573" cy="5012904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9552" y="476672"/>
            <a:ext cx="79208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Предпоследний, XXI съезд ВЛКСМ. Первый секретарь ЦК ВЛКСМ Виктор Мироненко покидает трибуну после своего самоотвода, 1990 год.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urkprf.ru/wp-content/uploads/2018/04/100-%D0%BB%D0%B5%D1%82-%D0%9B%D0%9A%D0%A1%D0%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77032" cy="6349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fivepearls.ru/wp-content/uploads/2018/01/07068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849" y="548680"/>
            <a:ext cx="623445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pics.meshok.net/pics/67456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6032845" cy="55446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404664"/>
            <a:ext cx="3427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/>
              <a:t>Первый комсомольский значок </a:t>
            </a:r>
            <a:endParaRPr lang="ru-RU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 descr="https://im0-tub-ru.yandex.net/i?id=856a089f1d4d24da457faacb05a1cb59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2" name="Picture 4" descr="https://im0-tub-ru.yandex.net/i?id=856a089f1d4d24da457faacb05a1cb59&amp;n=13&amp;exp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60198"/>
            <a:ext cx="8352928" cy="6259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8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Тема83</Template>
  <TotalTime>772</TotalTime>
  <Words>221</Words>
  <Application>Microsoft Office PowerPoint</Application>
  <PresentationFormat>Экран (4:3)</PresentationFormat>
  <Paragraphs>36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Тема83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ВАВА</dc:creator>
  <cp:lastModifiedBy>User</cp:lastModifiedBy>
  <cp:revision>8</cp:revision>
  <dcterms:created xsi:type="dcterms:W3CDTF">2018-10-04T10:59:32Z</dcterms:created>
  <dcterms:modified xsi:type="dcterms:W3CDTF">2019-05-21T08:03:57Z</dcterms:modified>
</cp:coreProperties>
</file>